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56" r:id="rId3"/>
    <p:sldId id="279" r:id="rId4"/>
    <p:sldId id="258" r:id="rId5"/>
    <p:sldId id="274" r:id="rId6"/>
    <p:sldId id="263" r:id="rId7"/>
    <p:sldId id="278" r:id="rId8"/>
    <p:sldId id="264" r:id="rId9"/>
    <p:sldId id="265" r:id="rId10"/>
    <p:sldId id="272" r:id="rId11"/>
    <p:sldId id="276" r:id="rId12"/>
    <p:sldId id="267" r:id="rId13"/>
    <p:sldId id="268" r:id="rId14"/>
    <p:sldId id="281" r:id="rId15"/>
    <p:sldId id="269" r:id="rId16"/>
    <p:sldId id="277" r:id="rId17"/>
    <p:sldId id="270" r:id="rId18"/>
    <p:sldId id="27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7508" autoAdjust="0"/>
  </p:normalViewPr>
  <p:slideViewPr>
    <p:cSldViewPr snapToGrid="0">
      <p:cViewPr>
        <p:scale>
          <a:sx n="50" d="100"/>
          <a:sy n="50" d="100"/>
        </p:scale>
        <p:origin x="-1338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8F071-0B5E-4203-85C5-FFECACA3A341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C9552-2790-4F2A-A8A0-A8AD88343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page:</a:t>
            </a:r>
          </a:p>
          <a:p>
            <a:endParaRPr lang="en-US" dirty="0"/>
          </a:p>
          <a:p>
            <a:r>
              <a:rPr lang="en-US" dirty="0"/>
              <a:t>An animation depicting the West Waterfront of</a:t>
            </a:r>
          </a:p>
          <a:p>
            <a:r>
              <a:rPr lang="en-US" dirty="0"/>
              <a:t>Sturgeon Bay (Sawyer) in the early 1900 as it</a:t>
            </a:r>
          </a:p>
          <a:p>
            <a:r>
              <a:rPr lang="en-US" dirty="0"/>
              <a:t>relates to current day streets and parcels.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60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directly overhead to emphasis 1908 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0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to view shown in #3, but using 1908 map</a:t>
            </a:r>
          </a:p>
          <a:p>
            <a:endParaRPr lang="en-US" dirty="0"/>
          </a:p>
          <a:p>
            <a:r>
              <a:rPr lang="en-US" dirty="0"/>
              <a:t>with parcels 92 &amp; 100 overlay.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6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directly overhead to emphasis 1908 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0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Bleed base map to high res 2017 map with</a:t>
            </a:r>
          </a:p>
          <a:p>
            <a:endParaRPr lang="en-US" dirty="0"/>
          </a:p>
          <a:p>
            <a:r>
              <a:rPr lang="en-US" dirty="0"/>
              <a:t>parcels 92 &amp; 100 overlay.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1904 news photo – Label “22 October 1904”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8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to “start” view,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8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Bleed to 2017 photo (if that looks ok). Label “18</a:t>
            </a:r>
          </a:p>
          <a:p>
            <a:endParaRPr lang="en-US" dirty="0"/>
          </a:p>
          <a:p>
            <a:r>
              <a:rPr lang="en-US" dirty="0"/>
              <a:t>August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7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Bleed to 2017 photo (if that looks ok). Label “18</a:t>
            </a:r>
          </a:p>
          <a:p>
            <a:endParaRPr lang="en-US" dirty="0"/>
          </a:p>
          <a:p>
            <a:r>
              <a:rPr lang="en-US" dirty="0"/>
              <a:t>August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7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1904 news photo – Label “22 October 1904”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up approx. 200’, east approx. 200’ with</a:t>
            </a:r>
          </a:p>
          <a:p>
            <a:r>
              <a:rPr lang="en-US" dirty="0"/>
              <a:t>140/150 measurements as shown at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up approx. 200’, east approx. 200’ with</a:t>
            </a:r>
          </a:p>
          <a:p>
            <a:r>
              <a:rPr lang="en-US" dirty="0"/>
              <a:t>140/150 measurements as shown at right.</a:t>
            </a:r>
          </a:p>
          <a:p>
            <a:r>
              <a:rPr lang="en-US" dirty="0"/>
              <a:t>Bleed out text, bleed in modern parcels 92 &amp; 100</a:t>
            </a:r>
          </a:p>
          <a:p>
            <a:r>
              <a:rPr lang="en-US" dirty="0"/>
              <a:t>and text “1904 waterfront shown with present</a:t>
            </a:r>
          </a:p>
          <a:p>
            <a:r>
              <a:rPr lang="en-US" dirty="0"/>
              <a:t>day parcels 92 and 100”.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directly overhead to emphasis 1904 Sanborn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65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 down to bleed into “Schroeder photo”</a:t>
            </a:r>
          </a:p>
          <a:p>
            <a:r>
              <a:rPr lang="en-US" dirty="0"/>
              <a:t>(moving the schooner to fit Schroeder photo)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8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Bleed out of Schroeder, now showing 1908 ACE as base map and dock outline. Text ” 1908</a:t>
            </a:r>
          </a:p>
          <a:p>
            <a:r>
              <a:rPr lang="en-US" dirty="0"/>
              <a:t>22 October 1904 Door County Democrat: ‘The dock as a frontage of 140 feet , and extends 150 feet out from the shore, the</a:t>
            </a:r>
          </a:p>
          <a:p>
            <a:r>
              <a:rPr lang="en-US" dirty="0"/>
              <a:t>water being deep enough to accommodate the largest craft.</a:t>
            </a:r>
          </a:p>
          <a:p>
            <a:r>
              <a:rPr lang="en-US" dirty="0"/>
              <a:t>1904 shown with modern parcels.</a:t>
            </a:r>
          </a:p>
          <a:p>
            <a:r>
              <a:rPr lang="en-US" dirty="0"/>
              <a:t>waterfront from Army Corp of Engineers Map”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27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Bleed out of Schroeder, now showing 1908 ACE as base map and dock outline. Text ” 1908</a:t>
            </a:r>
          </a:p>
          <a:p>
            <a:r>
              <a:rPr lang="en-US" dirty="0"/>
              <a:t>22 October 1904 Door County Democrat: ‘The dock as a frontage of 140 feet , and extends 150 feet out from the shore, the</a:t>
            </a:r>
          </a:p>
          <a:p>
            <a:r>
              <a:rPr lang="en-US" dirty="0"/>
              <a:t>water being deep enough to accommodate the largest craft.</a:t>
            </a:r>
          </a:p>
          <a:p>
            <a:r>
              <a:rPr lang="en-US" dirty="0"/>
              <a:t>1904 shown with modern parcels.</a:t>
            </a:r>
          </a:p>
          <a:p>
            <a:r>
              <a:rPr lang="en-US" dirty="0"/>
              <a:t>waterfront from Army Corp of Engineers Map”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4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Bleed out of Schroeder, now showing 1908 ACE as base map and dock outline. Text ” 1908</a:t>
            </a:r>
          </a:p>
          <a:p>
            <a:r>
              <a:rPr lang="en-US" dirty="0"/>
              <a:t>22 October 1904 Door County Democrat: ‘The dock as a frontage of 140 feet , and extends 150 feet out from the shore, the</a:t>
            </a:r>
          </a:p>
          <a:p>
            <a:r>
              <a:rPr lang="en-US" dirty="0"/>
              <a:t>water being deep enough to accommodate the largest craft.</a:t>
            </a:r>
          </a:p>
          <a:p>
            <a:r>
              <a:rPr lang="en-US" dirty="0"/>
              <a:t>1904 shown with modern parcels.</a:t>
            </a:r>
          </a:p>
          <a:p>
            <a:r>
              <a:rPr lang="en-US" dirty="0"/>
              <a:t>waterfront from Army Corp of Engineers Map”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9552-2790-4F2A-A8A0-A8AD88343B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4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4DE9B9-19B9-4D12-A21E-BFBA5C8E2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0BC303-2D41-4B55-8BE9-45ED49A31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9037B-D28B-420B-812E-7C3AB3A6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795468-B633-4ABC-BF97-04606980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553EDE-54A9-47C6-B765-6FD4680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03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F8008-3C19-409C-8016-882285D4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84A792-D262-4CA8-9649-E4F8A0CD7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729297-CF5A-4864-98BC-D69A8697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85002-E80A-4D24-9954-5D8B6418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51DB62-6E7D-477F-890A-0CDE9C99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0391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5CE119-DADD-4F08-B9EA-30D33AA47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829CB-5C57-4B37-8673-81F87037B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9BDF07-7662-44D7-9CD2-3D9B6795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42DB12-A35E-4A05-83C3-872B5D04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530D64-0F18-4AFB-B18F-A8ECD6BE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371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C7211-EAAF-4D19-81C7-7936F15B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2E59BC-611B-4F1B-AB16-E0B0E78D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5ED664-0F95-4A5B-9319-2EB055B5B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3E0E3A-F50F-4C24-B9CB-1B186470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4978C4-BC04-422E-9498-B1926708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08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BFEB10-FAA6-4FDD-8D86-AFDE8DD3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B7E0BB-6C2D-4030-88BD-6D8A9029C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FF6999-41FF-4823-BEFC-F7FF6F3E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831A7-B428-4A25-84FC-7A825AFF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51886F-8111-4CB4-87CA-03DF59E6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7995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144F84-32EF-45A8-B05F-452F0430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3C772-EA80-4D64-9B3F-6A3EE9DAB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2078CB-07C4-4A22-924E-367EE9A34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1AE7C8-CD23-44CB-A57E-57B316C8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7CAAD2-689A-4B8E-8FE8-C7141FFF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C31F08-A4B2-4722-9AEC-C67C7722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143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8C8729-A496-48F4-8E29-FEB50B3E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58517E-B334-4FB7-B1F0-2EE7CEFB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0F67C0-957F-479D-8160-87F6700E1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2CF9A84-57FA-40A3-AB9C-4C4AD2FA6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DDD683-4CBF-4091-BD11-371314FB5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6426CA-17DC-4B2C-B3C3-F6859E73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9D48CB-88E6-4984-B276-54AD6BF0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271B2D-64A7-4A25-8567-6F7A63B2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343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C45668-1B26-4097-97E9-DA232747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69AAE6B-4FE0-4E73-BA71-384F4848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844FAE-10FC-4D6A-909C-C9798AB8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9B25710-A643-4A95-A275-74087DDD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29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9A398C-2B1E-47EA-9BF7-5DB0FAA3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0CE0657-C35F-4805-8743-CB709FF4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94EB77-F36A-4183-9E85-0873C4AC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7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1F350-128B-4CAA-A99E-F56664E7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3DC216-552A-44FA-9BE3-29B71625A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09C0D0-191B-47C0-B7E4-7BD830176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DE59CE-E880-4700-AE22-4C9EA1A1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8D9E7E-26BB-495A-8423-04FD0737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F94355-ACC6-46B8-94FE-DCF0D5B5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533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D35F7-439F-47C6-B8DF-8973EAFE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75BB39-54C0-48FF-85AD-9EBAC9842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595F76-C062-4C5E-847E-64FC17C8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407054-0A50-4548-92E3-F8F9235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8F6A27-A773-48A5-A756-DF6B9EE3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EAD1F1-36BC-4DF2-BDD3-C59AA2F0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079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0264D6-A2F3-4892-B67A-78A39C283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A3B05A-A4E6-433F-89B9-C101FEA3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6FE00E-6A2C-4806-9536-D6892638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C66D5-D042-4762-8506-6CFB388761C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8F84B1-F7BF-4B4A-8749-2AED6777F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5A410C-BF31-4C12-AED6-737F8651B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9254A-B6B7-45C8-A2A9-C9E956C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links/1904%20newspaper%20photo%20matching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ara\Documents\MFP%20RESEARCH\New%20Project\IMAGES%20&amp;%20LINKS\TO%20SEND\1904%20RECREATION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links/1904%20newspaper%20photo%20matching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C595AC9-4C91-434B-826F-7C4115ACD7DB}"/>
              </a:ext>
            </a:extLst>
          </p:cNvPr>
          <p:cNvSpPr txBox="1">
            <a:spLocks/>
          </p:cNvSpPr>
          <p:nvPr/>
        </p:nvSpPr>
        <p:spPr>
          <a:xfrm>
            <a:off x="1109272" y="1181100"/>
            <a:ext cx="9977828" cy="419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maps, photographs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physically persistent reference points on the landscape of West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Waterfront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Sturgeon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Bay (Sawyer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ctr">
              <a:lnSpc>
                <a:spcPts val="32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2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Showing a plausible depiction of 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early 1900s as it relates to current day streets and parcels.</a:t>
            </a:r>
          </a:p>
        </p:txBody>
      </p:sp>
    </p:spTree>
    <p:extLst>
      <p:ext uri="{BB962C8B-B14F-4D97-AF65-F5344CB8AC3E}">
        <p14:creationId xmlns:p14="http://schemas.microsoft.com/office/powerpoint/2010/main" val="1738918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86FAD-23DC-47D0-86EC-407E51577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0" cy="6533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2" cy="6533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10CB0C-5920-4F5D-98AE-4997466FD182}"/>
              </a:ext>
            </a:extLst>
          </p:cNvPr>
          <p:cNvSpPr/>
          <p:nvPr/>
        </p:nvSpPr>
        <p:spPr>
          <a:xfrm>
            <a:off x="133350" y="318639"/>
            <a:ext cx="10374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Model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Waterfront from Water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Corps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Engineers map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27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86FAD-23DC-47D0-86EC-407E51577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1999" cy="6533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108857" y="301510"/>
            <a:ext cx="10374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waterfront shown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present day parcels 92 blue and 100 green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2" cy="6533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95AB00-204E-45D9-9C38-E8B0BC0C3F23}"/>
              </a:ext>
            </a:extLst>
          </p:cNvPr>
          <p:cNvSpPr/>
          <p:nvPr/>
        </p:nvSpPr>
        <p:spPr>
          <a:xfrm>
            <a:off x="95250" y="249746"/>
            <a:ext cx="4125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day parcels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violet/blue and 100 green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36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E74049-9488-41D4-A427-B30513594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0" cy="6533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0" y="288638"/>
            <a:ext cx="1037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 shown with 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ACE base map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2" cy="65335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95AB00-204E-45D9-9C38-E8B0BC0C3F23}"/>
              </a:ext>
            </a:extLst>
          </p:cNvPr>
          <p:cNvSpPr/>
          <p:nvPr/>
        </p:nvSpPr>
        <p:spPr>
          <a:xfrm>
            <a:off x="95250" y="249746"/>
            <a:ext cx="4125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overhead view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78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B4DDEE-0A49-419A-8EC8-0BA6F448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0" cy="6533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0" y="274990"/>
            <a:ext cx="10374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 shown with 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ACE base map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100 violet/blue, 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green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2" cy="65335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95AB00-204E-45D9-9C38-E8B0BC0C3F23}"/>
              </a:ext>
            </a:extLst>
          </p:cNvPr>
          <p:cNvSpPr/>
          <p:nvPr/>
        </p:nvSpPr>
        <p:spPr>
          <a:xfrm>
            <a:off x="95250" y="249746"/>
            <a:ext cx="4125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overhead view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present day parcels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violet/blue and 100 green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28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E74049-9488-41D4-A427-B30513594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0" cy="6533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0" y="274990"/>
            <a:ext cx="1037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 shown with 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ACE base map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3195" y="-18554842"/>
            <a:ext cx="67034080" cy="433213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152400" y="643578"/>
            <a:ext cx="1037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Army Corp Map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22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09B6ED-CE0C-4F3B-A706-35B534BC2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5700"/>
            <a:ext cx="12115800" cy="6492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207"/>
            <a:ext cx="12252941" cy="6566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266700" y="867913"/>
            <a:ext cx="1037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Parcels 92 &amp; 100 shown with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current base aerial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7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xmlns="" id="{FB8EADD0-EE99-4574-A390-2004F7480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15304" b="2089"/>
          <a:stretch/>
        </p:blipFill>
        <p:spPr>
          <a:xfrm>
            <a:off x="2449286" y="-2"/>
            <a:ext cx="7947044" cy="66225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4A92481-CD1B-4845-8081-7A1FB29F651E}"/>
              </a:ext>
            </a:extLst>
          </p:cNvPr>
          <p:cNvSpPr txBox="1">
            <a:spLocks/>
          </p:cNvSpPr>
          <p:nvPr/>
        </p:nvSpPr>
        <p:spPr>
          <a:xfrm>
            <a:off x="206829" y="5742670"/>
            <a:ext cx="82404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22 October 1904</a:t>
            </a:r>
          </a:p>
        </p:txBody>
      </p:sp>
    </p:spTree>
    <p:extLst>
      <p:ext uri="{BB962C8B-B14F-4D97-AF65-F5344CB8AC3E}">
        <p14:creationId xmlns:p14="http://schemas.microsoft.com/office/powerpoint/2010/main" val="3674264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505FA6-F773-41DF-BB6B-E0747815D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/>
          <a:stretch/>
        </p:blipFill>
        <p:spPr>
          <a:xfrm>
            <a:off x="740230" y="498249"/>
            <a:ext cx="10678888" cy="5597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740230" y="5449667"/>
            <a:ext cx="10374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7" y="498249"/>
            <a:ext cx="12115800" cy="6126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7" y="498249"/>
            <a:ext cx="12115800" cy="6126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119246" y="6103517"/>
            <a:ext cx="103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590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hlinkClick r:id="rId3" action="ppaction://hlinkfile"/>
            <a:extLst>
              <a:ext uri="{FF2B5EF4-FFF2-40B4-BE49-F238E27FC236}">
                <a16:creationId xmlns:a16="http://schemas.microsoft.com/office/drawing/2014/main" xmlns="" id="{4E1E96C3-9275-4333-A7CB-6D6BC64A3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/>
        </p:blipFill>
        <p:spPr>
          <a:xfrm>
            <a:off x="1034142" y="114186"/>
            <a:ext cx="9906000" cy="653358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901C11D-3D53-42E0-B0C7-09A2DA846FD1}"/>
              </a:ext>
            </a:extLst>
          </p:cNvPr>
          <p:cNvSpPr txBox="1">
            <a:spLocks/>
          </p:cNvSpPr>
          <p:nvPr/>
        </p:nvSpPr>
        <p:spPr>
          <a:xfrm>
            <a:off x="1023258" y="5511122"/>
            <a:ext cx="82404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August 2017</a:t>
            </a:r>
          </a:p>
        </p:txBody>
      </p:sp>
    </p:spTree>
    <p:extLst>
      <p:ext uri="{BB962C8B-B14F-4D97-AF65-F5344CB8AC3E}">
        <p14:creationId xmlns:p14="http://schemas.microsoft.com/office/powerpoint/2010/main" val="257159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References </a:t>
            </a:r>
            <a:r>
              <a:rPr lang="en-US" b="1" dirty="0" smtClean="0"/>
              <a:t>cited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 smtClean="0"/>
              <a:t>   1</a:t>
            </a:r>
            <a:r>
              <a:rPr lang="en-US" dirty="0"/>
              <a:t>.  Door County Democrat October 22</a:t>
            </a:r>
            <a:r>
              <a:rPr lang="en-US" baseline="30000" dirty="0"/>
              <a:t>nd</a:t>
            </a:r>
            <a:r>
              <a:rPr lang="en-US" dirty="0"/>
              <a:t> 1904</a:t>
            </a:r>
          </a:p>
          <a:p>
            <a:pPr marL="0" indent="0">
              <a:buNone/>
            </a:pPr>
            <a:r>
              <a:rPr lang="en-US" dirty="0" smtClean="0"/>
              <a:t>   2</a:t>
            </a:r>
            <a:r>
              <a:rPr lang="en-US" dirty="0"/>
              <a:t>.  1904 Sturgeon Bay Sanborn Map  </a:t>
            </a:r>
          </a:p>
          <a:p>
            <a:pPr marL="0" indent="0">
              <a:buNone/>
            </a:pPr>
            <a:r>
              <a:rPr lang="en-US" dirty="0" smtClean="0"/>
              <a:t>   3.  1908 </a:t>
            </a:r>
            <a:r>
              <a:rPr lang="en-US" dirty="0"/>
              <a:t>Army Corp of Engineers Sturgeon Bay soundings map (?).</a:t>
            </a:r>
          </a:p>
          <a:p>
            <a:pPr marL="0" indent="0">
              <a:buNone/>
            </a:pPr>
            <a:r>
              <a:rPr lang="en-US" dirty="0" smtClean="0"/>
              <a:t>   4</a:t>
            </a:r>
            <a:r>
              <a:rPr lang="en-US" dirty="0"/>
              <a:t>.  </a:t>
            </a:r>
            <a:r>
              <a:rPr lang="en-US" dirty="0" smtClean="0"/>
              <a:t> 1911 Schroeder Photo </a:t>
            </a:r>
            <a:r>
              <a:rPr lang="en-US" dirty="0"/>
              <a:t>from Door County Historical </a:t>
            </a:r>
            <a:r>
              <a:rPr lang="en-US" dirty="0" smtClean="0"/>
              <a:t>Society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5.   Door </a:t>
            </a:r>
            <a:r>
              <a:rPr lang="en-US" dirty="0"/>
              <a:t>County Land Information </a:t>
            </a:r>
            <a:r>
              <a:rPr lang="en-US" dirty="0" smtClean="0"/>
              <a:t>Office</a:t>
            </a:r>
          </a:p>
          <a:p>
            <a:pPr marL="514350" indent="-514350">
              <a:buAutoNum type="arabicPeriod" startAt="5"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Model </a:t>
            </a:r>
            <a:r>
              <a:rPr lang="en-US" b="1" dirty="0" smtClean="0"/>
              <a:t>Created by Sara Powers, </a:t>
            </a:r>
            <a:r>
              <a:rPr lang="en-US" dirty="0"/>
              <a:t>Minneapolis, MN</a:t>
            </a:r>
            <a:endParaRPr lang="en-US" b="1" dirty="0"/>
          </a:p>
          <a:p>
            <a:pPr marL="514350" indent="-514350">
              <a:buAutoNum type="arabicPeriod" startAt="5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27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xmlns="" id="{FB8EADD0-EE99-4574-A390-2004F7480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15304" b="2089"/>
          <a:stretch/>
        </p:blipFill>
        <p:spPr>
          <a:xfrm>
            <a:off x="2449286" y="-1"/>
            <a:ext cx="7837714" cy="65314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4A92481-CD1B-4845-8081-7A1FB29F651E}"/>
              </a:ext>
            </a:extLst>
          </p:cNvPr>
          <p:cNvSpPr txBox="1">
            <a:spLocks/>
          </p:cNvSpPr>
          <p:nvPr/>
        </p:nvSpPr>
        <p:spPr>
          <a:xfrm>
            <a:off x="221820" y="5277972"/>
            <a:ext cx="32558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Picture from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Door County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October 1904</a:t>
            </a:r>
          </a:p>
        </p:txBody>
      </p:sp>
    </p:spTree>
    <p:extLst>
      <p:ext uri="{BB962C8B-B14F-4D97-AF65-F5344CB8AC3E}">
        <p14:creationId xmlns:p14="http://schemas.microsoft.com/office/powerpoint/2010/main" val="1420867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1" y="614856"/>
            <a:ext cx="10402681" cy="52602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690746" y="598069"/>
            <a:ext cx="103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2" y="614856"/>
            <a:ext cx="10449878" cy="5284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652646" y="636169"/>
            <a:ext cx="103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48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64CE6-8C82-4826-8FAB-7EFE231CF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1999" cy="65335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9B47916-9D95-49E6-AB63-7C72182505C9}"/>
              </a:ext>
            </a:extLst>
          </p:cNvPr>
          <p:cNvSpPr txBox="1">
            <a:spLocks/>
          </p:cNvSpPr>
          <p:nvPr/>
        </p:nvSpPr>
        <p:spPr>
          <a:xfrm>
            <a:off x="108857" y="0"/>
            <a:ext cx="82404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" y="175856"/>
            <a:ext cx="12096335" cy="64823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89D4B9D-EBD2-41F9-96C3-6603B7C0FC83}"/>
              </a:ext>
            </a:extLst>
          </p:cNvPr>
          <p:cNvSpPr txBox="1">
            <a:spLocks/>
          </p:cNvSpPr>
          <p:nvPr/>
        </p:nvSpPr>
        <p:spPr>
          <a:xfrm>
            <a:off x="95250" y="246222"/>
            <a:ext cx="82404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 water edge added in Blue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1873 Bay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Plat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117021" y="213956"/>
            <a:ext cx="10374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337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DD4C30-5C44-4B74-B00A-391C38CF8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1999" cy="6533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210"/>
            <a:ext cx="12191999" cy="65335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95AB00-204E-45D9-9C38-E8B0BC0C3F23}"/>
              </a:ext>
            </a:extLst>
          </p:cNvPr>
          <p:cNvSpPr/>
          <p:nvPr/>
        </p:nvSpPr>
        <p:spPr>
          <a:xfrm>
            <a:off x="95250" y="249746"/>
            <a:ext cx="41256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day parcels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violet/blue and 100 green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46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158B3B-08D2-4CD9-8126-7F9398879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8"/>
            <a:ext cx="12192000" cy="6533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7"/>
            <a:ext cx="12192000" cy="65335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247650" y="294040"/>
            <a:ext cx="10374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Model overhead view with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Sanborn base map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37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AB1A85-D8BA-4686-B130-649D8FFA3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5834" y="-4210196"/>
            <a:ext cx="25590403" cy="16553792"/>
          </a:xfrm>
          <a:prstGeom prst="rect">
            <a:avLst/>
          </a:prstGeom>
          <a:effectLst>
            <a:reflection stA="35000" endPos="65000" dist="5080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266700" y="179457"/>
            <a:ext cx="28194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1904 Sanborn map 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parcel 92 Red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54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9D68DB-556A-4EF0-947A-3F17E0867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1427" r="1295" b="17240"/>
          <a:stretch/>
        </p:blipFill>
        <p:spPr>
          <a:xfrm>
            <a:off x="1426032" y="998760"/>
            <a:ext cx="9525000" cy="55778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A92481-CD1B-4845-8081-7A1FB29F651E}"/>
              </a:ext>
            </a:extLst>
          </p:cNvPr>
          <p:cNvSpPr txBox="1">
            <a:spLocks/>
          </p:cNvSpPr>
          <p:nvPr/>
        </p:nvSpPr>
        <p:spPr>
          <a:xfrm>
            <a:off x="221820" y="4838700"/>
            <a:ext cx="3721530" cy="176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County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86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8FD7D7-0057-45B9-9866-555E28DA6EFF}"/>
              </a:ext>
            </a:extLst>
          </p:cNvPr>
          <p:cNvSpPr/>
          <p:nvPr/>
        </p:nvSpPr>
        <p:spPr>
          <a:xfrm>
            <a:off x="1483185" y="1055269"/>
            <a:ext cx="10374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Model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83185" y="952501"/>
            <a:ext cx="13083912" cy="5699658"/>
            <a:chOff x="1462668" y="666751"/>
            <a:chExt cx="13083912" cy="56996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2" t="1" r="-35932" b="40007"/>
            <a:stretch/>
          </p:blipFill>
          <p:spPr>
            <a:xfrm>
              <a:off x="1463040" y="2160169"/>
              <a:ext cx="13083540" cy="420624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668" y="666751"/>
              <a:ext cx="8353098" cy="2240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4A92481-CD1B-4845-8081-7A1FB29F651E}"/>
              </a:ext>
            </a:extLst>
          </p:cNvPr>
          <p:cNvSpPr txBox="1">
            <a:spLocks/>
          </p:cNvSpPr>
          <p:nvPr/>
        </p:nvSpPr>
        <p:spPr>
          <a:xfrm>
            <a:off x="221820" y="4838700"/>
            <a:ext cx="3721530" cy="176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1908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08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624</Words>
  <Application>Microsoft Office PowerPoint</Application>
  <PresentationFormat>Custom</PresentationFormat>
  <Paragraphs>112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Powers</dc:creator>
  <cp:lastModifiedBy>Dan</cp:lastModifiedBy>
  <cp:revision>81</cp:revision>
  <dcterms:created xsi:type="dcterms:W3CDTF">2017-08-22T00:33:28Z</dcterms:created>
  <dcterms:modified xsi:type="dcterms:W3CDTF">2017-09-04T17:09:57Z</dcterms:modified>
</cp:coreProperties>
</file>